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6" r:id="rId4"/>
    <p:sldId id="258" r:id="rId5"/>
    <p:sldId id="265" r:id="rId6"/>
    <p:sldId id="259" r:id="rId7"/>
    <p:sldId id="264" r:id="rId8"/>
    <p:sldId id="261" r:id="rId9"/>
    <p:sldId id="260" r:id="rId10"/>
    <p:sldId id="262" r:id="rId11"/>
    <p:sldId id="263"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A2DD8E5-3B5D-4AD0-A76E-20E86569AC05}" v="42" dt="2020-02-21T03:10:51.7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29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ck Critchfield" userId="a3e5ade9fb999754" providerId="LiveId" clId="{DA2DD8E5-3B5D-4AD0-A76E-20E86569AC05}"/>
    <pc:docChg chg="custSel modSld">
      <pc:chgData name="Jack Critchfield" userId="a3e5ade9fb999754" providerId="LiveId" clId="{DA2DD8E5-3B5D-4AD0-A76E-20E86569AC05}" dt="2020-02-21T03:11:04.147" v="46" actId="1076"/>
      <pc:docMkLst>
        <pc:docMk/>
      </pc:docMkLst>
      <pc:sldChg chg="modSp">
        <pc:chgData name="Jack Critchfield" userId="a3e5ade9fb999754" providerId="LiveId" clId="{DA2DD8E5-3B5D-4AD0-A76E-20E86569AC05}" dt="2020-02-21T03:09:49.354" v="35" actId="20577"/>
        <pc:sldMkLst>
          <pc:docMk/>
          <pc:sldMk cId="0" sldId="261"/>
        </pc:sldMkLst>
        <pc:spChg chg="mod">
          <ac:chgData name="Jack Critchfield" userId="a3e5ade9fb999754" providerId="LiveId" clId="{DA2DD8E5-3B5D-4AD0-A76E-20E86569AC05}" dt="2020-02-21T03:09:49.354" v="35" actId="20577"/>
          <ac:spMkLst>
            <pc:docMk/>
            <pc:sldMk cId="0" sldId="261"/>
            <ac:spMk id="3" creationId="{00000000-0000-0000-0000-000000000000}"/>
          </ac:spMkLst>
        </pc:spChg>
      </pc:sldChg>
      <pc:sldChg chg="modSp modTransition">
        <pc:chgData name="Jack Critchfield" userId="a3e5ade9fb999754" providerId="LiveId" clId="{DA2DD8E5-3B5D-4AD0-A76E-20E86569AC05}" dt="2020-02-21T03:11:04.147" v="46" actId="1076"/>
        <pc:sldMkLst>
          <pc:docMk/>
          <pc:sldMk cId="1716634558" sldId="267"/>
        </pc:sldMkLst>
        <pc:spChg chg="mod">
          <ac:chgData name="Jack Critchfield" userId="a3e5ade9fb999754" providerId="LiveId" clId="{DA2DD8E5-3B5D-4AD0-A76E-20E86569AC05}" dt="2020-02-21T03:10:42.121" v="38" actId="27636"/>
          <ac:spMkLst>
            <pc:docMk/>
            <pc:sldMk cId="1716634558" sldId="267"/>
            <ac:spMk id="2" creationId="{00000000-0000-0000-0000-000000000000}"/>
          </ac:spMkLst>
        </pc:spChg>
        <pc:spChg chg="mod">
          <ac:chgData name="Jack Critchfield" userId="a3e5ade9fb999754" providerId="LiveId" clId="{DA2DD8E5-3B5D-4AD0-A76E-20E86569AC05}" dt="2020-02-21T03:10:42.120" v="37" actId="27636"/>
          <ac:spMkLst>
            <pc:docMk/>
            <pc:sldMk cId="1716634558" sldId="267"/>
            <ac:spMk id="3" creationId="{00000000-0000-0000-0000-000000000000}"/>
          </ac:spMkLst>
        </pc:spChg>
        <pc:spChg chg="mod">
          <ac:chgData name="Jack Critchfield" userId="a3e5ade9fb999754" providerId="LiveId" clId="{DA2DD8E5-3B5D-4AD0-A76E-20E86569AC05}" dt="2020-02-21T03:11:04.147" v="46" actId="1076"/>
          <ac:spMkLst>
            <pc:docMk/>
            <pc:sldMk cId="1716634558" sldId="267"/>
            <ac:spMk id="5"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6386" name="Title Placeholder 1"/>
          <p:cNvSpPr>
            <a:spLocks noGrp="1"/>
          </p:cNvSpPr>
          <p:nvPr>
            <p:ph type="ctrTitle"/>
          </p:nvPr>
        </p:nvSpPr>
        <p:spPr>
          <a:xfrm>
            <a:off x="381000" y="914400"/>
            <a:ext cx="7696200" cy="1066800"/>
          </a:xfrm>
        </p:spPr>
        <p:txBody>
          <a:bodyPr/>
          <a:lstStyle>
            <a:lvl1pPr algn="l">
              <a:defRPr smtClean="0"/>
            </a:lvl1pPr>
          </a:lstStyle>
          <a:p>
            <a:pPr lvl="0"/>
            <a:r>
              <a:rPr lang="en-US" altLang="en-US" noProof="0"/>
              <a:t>Click to edit Master title style</a:t>
            </a:r>
          </a:p>
        </p:txBody>
      </p:sp>
      <p:sp>
        <p:nvSpPr>
          <p:cNvPr id="16387" name="Text Placeholder 2"/>
          <p:cNvSpPr>
            <a:spLocks noGrp="1"/>
          </p:cNvSpPr>
          <p:nvPr>
            <p:ph type="subTitle" idx="1"/>
          </p:nvPr>
        </p:nvSpPr>
        <p:spPr>
          <a:xfrm>
            <a:off x="381000" y="2057400"/>
            <a:ext cx="6172200" cy="685800"/>
          </a:xfrm>
        </p:spPr>
        <p:txBody>
          <a:bodyPr/>
          <a:lstStyle>
            <a:lvl1pPr marL="0" indent="0">
              <a:buFont typeface="Arial" charset="0"/>
              <a:buNone/>
              <a:defRPr smtClean="0"/>
            </a:lvl1pPr>
          </a:lstStyle>
          <a:p>
            <a:pPr lvl="0"/>
            <a:r>
              <a:rPr lang="en-US" altLang="en-US" noProof="0"/>
              <a:t>Click to edit Master subtitle style</a:t>
            </a:r>
          </a:p>
        </p:txBody>
      </p:sp>
      <p:sp>
        <p:nvSpPr>
          <p:cNvPr id="4" name="Date Placeholder 3"/>
          <p:cNvSpPr>
            <a:spLocks noGrp="1"/>
          </p:cNvSpPr>
          <p:nvPr>
            <p:ph type="dt" sz="half" idx="2"/>
          </p:nvPr>
        </p:nvSpPr>
        <p:spPr>
          <a:xfrm>
            <a:off x="457200" y="6245225"/>
            <a:ext cx="2133600" cy="476250"/>
          </a:xfrm>
        </p:spPr>
        <p:txBody>
          <a:bodyPr/>
          <a:lstStyle>
            <a:lvl1pPr algn="l">
              <a:defRPr sz="1200" smtClean="0">
                <a:solidFill>
                  <a:schemeClr val="tx1">
                    <a:tint val="75000"/>
                  </a:schemeClr>
                </a:solidFill>
              </a:defRPr>
            </a:lvl1pPr>
          </a:lstStyle>
          <a:p>
            <a:fld id="{0E1F0B5A-DDAA-4758-8E3A-35925DCDB36C}" type="datetimeFigureOut">
              <a:rPr lang="en-US" smtClean="0"/>
              <a:t>2/20/2020</a:t>
            </a:fld>
            <a:endParaRPr lang="en-US"/>
          </a:p>
        </p:txBody>
      </p:sp>
      <p:sp>
        <p:nvSpPr>
          <p:cNvPr id="5" name="Footer Placeholder 4"/>
          <p:cNvSpPr>
            <a:spLocks noGrp="1"/>
          </p:cNvSpPr>
          <p:nvPr>
            <p:ph type="ftr" sz="quarter" idx="3"/>
          </p:nvPr>
        </p:nvSpPr>
        <p:spPr>
          <a:xfrm>
            <a:off x="3124200" y="6245225"/>
            <a:ext cx="2895600" cy="476250"/>
          </a:xfrm>
        </p:spPr>
        <p:txBody>
          <a:bodyP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245225"/>
            <a:ext cx="2133600" cy="476250"/>
          </a:xfrm>
        </p:spPr>
        <p:txBody>
          <a:bodyPr/>
          <a:lstStyle>
            <a:lvl1pPr algn="r">
              <a:defRPr sz="1200" smtClean="0">
                <a:solidFill>
                  <a:schemeClr val="tx1">
                    <a:tint val="75000"/>
                  </a:schemeClr>
                </a:solidFill>
              </a:defRPr>
            </a:lvl1pPr>
          </a:lstStyle>
          <a:p>
            <a:fld id="{8D60CA7E-7D74-4930-9B48-AC77CC4A239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600200"/>
            <a:ext cx="2057400" cy="45259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600200"/>
            <a:ext cx="6019800" cy="45259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0E1F0B5A-DDAA-4758-8E3A-35925DCDB36C}" type="datetimeFigureOut">
              <a:rPr lang="en-US" smtClean="0"/>
              <a:t>2/20/2020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D60CA7E-7D74-4930-9B48-AC77CC4A2398}" type="slidenum">
              <a:rPr lang="en-US" smtClean="0"/>
              <a:t>‹#›</a:t>
            </a:fld>
            <a:endParaRPr lang="en-US"/>
          </a:p>
        </p:txBody>
      </p:sp>
    </p:spTree>
    <p:extLst>
      <p:ext uri="{BB962C8B-B14F-4D97-AF65-F5344CB8AC3E}">
        <p14:creationId xmlns:p14="http://schemas.microsoft.com/office/powerpoint/2010/main" val="1559506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2133600" y="1600200"/>
            <a:ext cx="65532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0E1F0B5A-DDAA-4758-8E3A-35925DCDB36C}" type="datetimeFigureOut">
              <a:rPr lang="en-US" smtClean="0"/>
              <a:t>2/20/2020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D60CA7E-7D74-4930-9B48-AC77CC4A2398}" type="slidenum">
              <a:rPr lang="en-US" smtClean="0"/>
              <a:t>‹#›</a:t>
            </a:fld>
            <a:endParaRPr lang="en-US"/>
          </a:p>
        </p:txBody>
      </p:sp>
    </p:spTree>
    <p:extLst>
      <p:ext uri="{BB962C8B-B14F-4D97-AF65-F5344CB8AC3E}">
        <p14:creationId xmlns:p14="http://schemas.microsoft.com/office/powerpoint/2010/main" val="2144332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fld id="{0E1F0B5A-DDAA-4758-8E3A-35925DCDB36C}" type="datetimeFigureOut">
              <a:rPr lang="en-US" smtClean="0"/>
              <a:t>2/20/2020</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8D60CA7E-7D74-4930-9B48-AC77CC4A2398}" type="slidenum">
              <a:rPr lang="en-US" smtClean="0"/>
              <a:t>‹#›</a:t>
            </a:fld>
            <a:endParaRPr lang="en-US"/>
          </a:p>
        </p:txBody>
      </p:sp>
    </p:spTree>
    <p:extLst>
      <p:ext uri="{BB962C8B-B14F-4D97-AF65-F5344CB8AC3E}">
        <p14:creationId xmlns:p14="http://schemas.microsoft.com/office/powerpoint/2010/main" val="3329380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600199"/>
            <a:ext cx="4040188" cy="5746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600199"/>
            <a:ext cx="4041775" cy="5746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fld id="{0E1F0B5A-DDAA-4758-8E3A-35925DCDB36C}" type="datetimeFigureOut">
              <a:rPr lang="en-US" smtClean="0"/>
              <a:t>2/20/2020</a:t>
            </a:fld>
            <a:endParaRPr lang="en-US"/>
          </a:p>
        </p:txBody>
      </p:sp>
      <p:sp>
        <p:nvSpPr>
          <p:cNvPr id="8" name="Footer Placeholder 4"/>
          <p:cNvSpPr>
            <a:spLocks noGrp="1"/>
          </p:cNvSpPr>
          <p:nvPr>
            <p:ph type="ftr" sz="quarter" idx="11"/>
          </p:nvPr>
        </p:nvSpPr>
        <p:spPr/>
        <p:txBody>
          <a:bodyPr/>
          <a:lstStyle>
            <a:lvl1pPr>
              <a:defRPr/>
            </a:lvl1pPr>
          </a:lstStyle>
          <a:p>
            <a:endParaRPr lang="en-US"/>
          </a:p>
        </p:txBody>
      </p:sp>
      <p:sp>
        <p:nvSpPr>
          <p:cNvPr id="9" name="Slide Number Placeholder 5"/>
          <p:cNvSpPr>
            <a:spLocks noGrp="1"/>
          </p:cNvSpPr>
          <p:nvPr>
            <p:ph type="sldNum" sz="quarter" idx="12"/>
          </p:nvPr>
        </p:nvSpPr>
        <p:spPr/>
        <p:txBody>
          <a:bodyPr/>
          <a:lstStyle>
            <a:lvl1pPr>
              <a:defRPr/>
            </a:lvl1pPr>
          </a:lstStyle>
          <a:p>
            <a:fld id="{8D60CA7E-7D74-4930-9B48-AC77CC4A2398}" type="slidenum">
              <a:rPr lang="en-US" smtClean="0"/>
              <a:t>‹#›</a:t>
            </a:fld>
            <a:endParaRPr lang="en-US"/>
          </a:p>
        </p:txBody>
      </p:sp>
    </p:spTree>
    <p:extLst>
      <p:ext uri="{BB962C8B-B14F-4D97-AF65-F5344CB8AC3E}">
        <p14:creationId xmlns:p14="http://schemas.microsoft.com/office/powerpoint/2010/main" val="3141940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fld id="{0E1F0B5A-DDAA-4758-8E3A-35925DCDB36C}" type="datetimeFigureOut">
              <a:rPr lang="en-US" smtClean="0"/>
              <a:t>2/20/2020</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8D60CA7E-7D74-4930-9B48-AC77CC4A2398}" type="slidenum">
              <a:rPr lang="en-US" smtClean="0"/>
              <a:t>‹#›</a:t>
            </a:fld>
            <a:endParaRPr lang="en-US"/>
          </a:p>
        </p:txBody>
      </p:sp>
    </p:spTree>
    <p:extLst>
      <p:ext uri="{BB962C8B-B14F-4D97-AF65-F5344CB8AC3E}">
        <p14:creationId xmlns:p14="http://schemas.microsoft.com/office/powerpoint/2010/main" val="3796668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0E1F0B5A-DDAA-4758-8E3A-35925DCDB36C}" type="datetimeFigureOut">
              <a:rPr lang="en-US" smtClean="0"/>
              <a:t>2/20/2020</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8D60CA7E-7D74-4930-9B48-AC77CC4A2398}" type="slidenum">
              <a:rPr lang="en-US" smtClean="0"/>
              <a:t>‹#›</a:t>
            </a:fld>
            <a:endParaRPr lang="en-US"/>
          </a:p>
        </p:txBody>
      </p:sp>
    </p:spTree>
    <p:extLst>
      <p:ext uri="{BB962C8B-B14F-4D97-AF65-F5344CB8AC3E}">
        <p14:creationId xmlns:p14="http://schemas.microsoft.com/office/powerpoint/2010/main" val="4171086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600200"/>
            <a:ext cx="3008313" cy="914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81400" y="1600200"/>
            <a:ext cx="5105400" cy="45259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514600"/>
            <a:ext cx="3008313"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0E1F0B5A-DDAA-4758-8E3A-35925DCDB36C}" type="datetimeFigureOut">
              <a:rPr lang="en-US" smtClean="0"/>
              <a:t>2/20/2020</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8D60CA7E-7D74-4930-9B48-AC77CC4A2398}" type="slidenum">
              <a:rPr lang="en-US" smtClean="0"/>
              <a:t>‹#›</a:t>
            </a:fld>
            <a:endParaRPr lang="en-US"/>
          </a:p>
        </p:txBody>
      </p:sp>
    </p:spTree>
    <p:extLst>
      <p:ext uri="{BB962C8B-B14F-4D97-AF65-F5344CB8AC3E}">
        <p14:creationId xmlns:p14="http://schemas.microsoft.com/office/powerpoint/2010/main" val="591943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828800" y="1600199"/>
            <a:ext cx="5449888" cy="31273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0E1F0B5A-DDAA-4758-8E3A-35925DCDB36C}" type="datetimeFigureOut">
              <a:rPr lang="en-US" smtClean="0"/>
              <a:t>2/20/2020</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8D60CA7E-7D74-4930-9B48-AC77CC4A2398}" type="slidenum">
              <a:rPr lang="en-US" smtClean="0"/>
              <a:t>‹#›</a:t>
            </a:fld>
            <a:endParaRPr lang="en-US"/>
          </a:p>
        </p:txBody>
      </p:sp>
    </p:spTree>
    <p:extLst>
      <p:ext uri="{BB962C8B-B14F-4D97-AF65-F5344CB8AC3E}">
        <p14:creationId xmlns:p14="http://schemas.microsoft.com/office/powerpoint/2010/main" val="2015598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0E1F0B5A-DDAA-4758-8E3A-35925DCDB36C}" type="datetimeFigureOut">
              <a:rPr lang="en-US" smtClean="0"/>
              <a:t>2/20/2020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D60CA7E-7D74-4930-9B48-AC77CC4A2398}" type="slidenum">
              <a:rPr lang="en-US" smtClean="0"/>
              <a:t>‹#›</a:t>
            </a:fld>
            <a:endParaRPr lang="en-US"/>
          </a:p>
        </p:txBody>
      </p:sp>
    </p:spTree>
    <p:extLst>
      <p:ext uri="{BB962C8B-B14F-4D97-AF65-F5344CB8AC3E}">
        <p14:creationId xmlns:p14="http://schemas.microsoft.com/office/powerpoint/2010/main" val="183278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2"/>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133600" y="228600"/>
            <a:ext cx="6553200" cy="102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2133600" y="1600200"/>
            <a:ext cx="65532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fld id="{0E1F0B5A-DDAA-4758-8E3A-35925DCDB36C}" type="datetimeFigureOut">
              <a:rPr lang="en-US" smtClean="0"/>
              <a:t>2/20/2020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fld id="{8D60CA7E-7D74-4930-9B48-AC77CC4A239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Lst>
  <p:txStyles>
    <p:titleStyle>
      <a:lvl1pPr algn="ctr" rtl="0" eaLnBrk="1" fontAlgn="base" hangingPunct="1">
        <a:spcBef>
          <a:spcPct val="0"/>
        </a:spcBef>
        <a:spcAft>
          <a:spcPct val="0"/>
        </a:spcAft>
        <a:defRPr sz="4400" kern="1200">
          <a:solidFill>
            <a:srgbClr val="32525D"/>
          </a:solidFill>
          <a:latin typeface="+mj-lt"/>
          <a:ea typeface="+mj-ea"/>
          <a:cs typeface="+mj-cs"/>
        </a:defRPr>
      </a:lvl1pPr>
      <a:lvl2pPr algn="ctr" rtl="0" eaLnBrk="1" fontAlgn="base" hangingPunct="1">
        <a:spcBef>
          <a:spcPct val="0"/>
        </a:spcBef>
        <a:spcAft>
          <a:spcPct val="0"/>
        </a:spcAft>
        <a:defRPr sz="4400">
          <a:solidFill>
            <a:srgbClr val="32525D"/>
          </a:solidFill>
          <a:latin typeface="Calibri" pitchFamily="34" charset="0"/>
        </a:defRPr>
      </a:lvl2pPr>
      <a:lvl3pPr algn="ctr" rtl="0" eaLnBrk="1" fontAlgn="base" hangingPunct="1">
        <a:spcBef>
          <a:spcPct val="0"/>
        </a:spcBef>
        <a:spcAft>
          <a:spcPct val="0"/>
        </a:spcAft>
        <a:defRPr sz="4400">
          <a:solidFill>
            <a:srgbClr val="32525D"/>
          </a:solidFill>
          <a:latin typeface="Calibri" pitchFamily="34" charset="0"/>
        </a:defRPr>
      </a:lvl3pPr>
      <a:lvl4pPr algn="ctr" rtl="0" eaLnBrk="1" fontAlgn="base" hangingPunct="1">
        <a:spcBef>
          <a:spcPct val="0"/>
        </a:spcBef>
        <a:spcAft>
          <a:spcPct val="0"/>
        </a:spcAft>
        <a:defRPr sz="4400">
          <a:solidFill>
            <a:srgbClr val="32525D"/>
          </a:solidFill>
          <a:latin typeface="Calibri" pitchFamily="34" charset="0"/>
        </a:defRPr>
      </a:lvl4pPr>
      <a:lvl5pPr algn="ctr" rtl="0" eaLnBrk="1" fontAlgn="base" hangingPunct="1">
        <a:spcBef>
          <a:spcPct val="0"/>
        </a:spcBef>
        <a:spcAft>
          <a:spcPct val="0"/>
        </a:spcAft>
        <a:defRPr sz="4400">
          <a:solidFill>
            <a:srgbClr val="32525D"/>
          </a:solidFill>
          <a:latin typeface="Calibri" pitchFamily="34" charset="0"/>
        </a:defRPr>
      </a:lvl5pPr>
      <a:lvl6pPr marL="457200" algn="ctr" rtl="0" eaLnBrk="1" fontAlgn="base" hangingPunct="1">
        <a:spcBef>
          <a:spcPct val="0"/>
        </a:spcBef>
        <a:spcAft>
          <a:spcPct val="0"/>
        </a:spcAft>
        <a:defRPr sz="4400">
          <a:solidFill>
            <a:srgbClr val="32525D"/>
          </a:solidFill>
          <a:latin typeface="Calibri" pitchFamily="34" charset="0"/>
        </a:defRPr>
      </a:lvl6pPr>
      <a:lvl7pPr marL="914400" algn="ctr" rtl="0" eaLnBrk="1" fontAlgn="base" hangingPunct="1">
        <a:spcBef>
          <a:spcPct val="0"/>
        </a:spcBef>
        <a:spcAft>
          <a:spcPct val="0"/>
        </a:spcAft>
        <a:defRPr sz="4400">
          <a:solidFill>
            <a:srgbClr val="32525D"/>
          </a:solidFill>
          <a:latin typeface="Calibri" pitchFamily="34" charset="0"/>
        </a:defRPr>
      </a:lvl7pPr>
      <a:lvl8pPr marL="1371600" algn="ctr" rtl="0" eaLnBrk="1" fontAlgn="base" hangingPunct="1">
        <a:spcBef>
          <a:spcPct val="0"/>
        </a:spcBef>
        <a:spcAft>
          <a:spcPct val="0"/>
        </a:spcAft>
        <a:defRPr sz="4400">
          <a:solidFill>
            <a:srgbClr val="32525D"/>
          </a:solidFill>
          <a:latin typeface="Calibri" pitchFamily="34" charset="0"/>
        </a:defRPr>
      </a:lvl8pPr>
      <a:lvl9pPr marL="1828800" algn="ctr" rtl="0" eaLnBrk="1" fontAlgn="base" hangingPunct="1">
        <a:spcBef>
          <a:spcPct val="0"/>
        </a:spcBef>
        <a:spcAft>
          <a:spcPct val="0"/>
        </a:spcAft>
        <a:defRPr sz="4400">
          <a:solidFill>
            <a:srgbClr val="32525D"/>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914400"/>
            <a:ext cx="7696200" cy="1447800"/>
          </a:xfrm>
        </p:spPr>
        <p:txBody>
          <a:bodyPr>
            <a:noAutofit/>
          </a:bodyPr>
          <a:lstStyle/>
          <a:p>
            <a:r>
              <a:rPr lang="en-US" sz="6000" b="1" dirty="0"/>
              <a:t>The House Not Made With Hands</a:t>
            </a:r>
            <a:endParaRPr lang="en-US" sz="6000" dirty="0"/>
          </a:p>
        </p:txBody>
      </p:sp>
      <p:sp>
        <p:nvSpPr>
          <p:cNvPr id="3" name="Subtitle 2"/>
          <p:cNvSpPr>
            <a:spLocks noGrp="1"/>
          </p:cNvSpPr>
          <p:nvPr>
            <p:ph type="subTitle" idx="1"/>
          </p:nvPr>
        </p:nvSpPr>
        <p:spPr>
          <a:xfrm>
            <a:off x="381000" y="2590800"/>
            <a:ext cx="6172200" cy="838200"/>
          </a:xfrm>
        </p:spPr>
        <p:txBody>
          <a:bodyPr>
            <a:noAutofit/>
          </a:bodyPr>
          <a:lstStyle/>
          <a:p>
            <a:r>
              <a:rPr lang="en-US" sz="5400" dirty="0"/>
              <a:t>2 Cor. 5:1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t>Where Will This Be?</a:t>
            </a:r>
            <a:endParaRPr lang="en-US" sz="4800" dirty="0"/>
          </a:p>
        </p:txBody>
      </p:sp>
      <p:sp>
        <p:nvSpPr>
          <p:cNvPr id="3" name="Content Placeholder 2"/>
          <p:cNvSpPr>
            <a:spLocks noGrp="1"/>
          </p:cNvSpPr>
          <p:nvPr>
            <p:ph idx="1"/>
          </p:nvPr>
        </p:nvSpPr>
        <p:spPr/>
        <p:txBody>
          <a:bodyPr>
            <a:normAutofit fontScale="92500" lnSpcReduction="20000"/>
          </a:bodyPr>
          <a:lstStyle/>
          <a:p>
            <a:r>
              <a:rPr lang="en-US" sz="4400" dirty="0"/>
              <a:t>We must conclude therefore the hope of the Christian is NOT to live an eternal material existence upon this earth, but to live an immortal spiritual existence in our resurrected bodies in heaven - 1 Pet. 1:3-5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t>Where Will This Be?</a:t>
            </a:r>
            <a:endParaRPr lang="en-US" sz="4800" dirty="0"/>
          </a:p>
        </p:txBody>
      </p:sp>
      <p:sp>
        <p:nvSpPr>
          <p:cNvPr id="3" name="Content Placeholder 2"/>
          <p:cNvSpPr>
            <a:spLocks noGrp="1"/>
          </p:cNvSpPr>
          <p:nvPr>
            <p:ph idx="1"/>
          </p:nvPr>
        </p:nvSpPr>
        <p:spPr/>
        <p:txBody>
          <a:bodyPr>
            <a:normAutofit/>
          </a:bodyPr>
          <a:lstStyle/>
          <a:p>
            <a:r>
              <a:rPr lang="en-US" sz="4400" dirty="0"/>
              <a:t>Another factor leading to this conclusion is that when Jesus comes again, this physical earth will be destroyed - 2 Pet. 3:10-13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normAutofit fontScale="77500" lnSpcReduction="20000"/>
          </a:bodyPr>
          <a:lstStyle/>
          <a:p>
            <a:pPr>
              <a:buFont typeface="Wingdings" panose="05000000000000000000" pitchFamily="2" charset="2"/>
              <a:buChar char="Ø"/>
            </a:pPr>
            <a:r>
              <a:rPr lang="en-US" sz="3300" dirty="0"/>
              <a:t>GOD'S PART</a:t>
            </a:r>
          </a:p>
          <a:p>
            <a:pPr>
              <a:spcBef>
                <a:spcPts val="900"/>
              </a:spcBef>
              <a:spcAft>
                <a:spcPts val="450"/>
              </a:spcAft>
              <a:buFont typeface="Wingdings" panose="05000000000000000000" pitchFamily="2" charset="2"/>
              <a:buChar char="Ø"/>
            </a:pPr>
            <a:r>
              <a:rPr lang="en-US" sz="2700" b="1" dirty="0"/>
              <a:t>The great love of God for man</a:t>
            </a:r>
            <a:r>
              <a:rPr lang="en-US" sz="2700" dirty="0"/>
              <a:t> (</a:t>
            </a:r>
            <a:r>
              <a:rPr lang="en-US" sz="2700" u="sng" dirty="0" err="1"/>
              <a:t>Jn</a:t>
            </a:r>
            <a:r>
              <a:rPr lang="en-US" sz="2700" u="sng" dirty="0"/>
              <a:t> 3:16</a:t>
            </a:r>
            <a:r>
              <a:rPr lang="en-US" sz="2700" dirty="0"/>
              <a:t>)</a:t>
            </a:r>
          </a:p>
          <a:p>
            <a:pPr>
              <a:spcAft>
                <a:spcPts val="450"/>
              </a:spcAft>
              <a:buFont typeface="Wingdings" panose="05000000000000000000" pitchFamily="2" charset="2"/>
              <a:buChar char="Ø"/>
            </a:pPr>
            <a:r>
              <a:rPr lang="en-US" sz="2700" b="1" dirty="0"/>
              <a:t>He gave His Son, Jesus Christ, as </a:t>
            </a:r>
            <a:r>
              <a:rPr lang="en-US" sz="2700" b="1"/>
              <a:t>the Savior</a:t>
            </a:r>
            <a:r>
              <a:rPr lang="en-US" sz="2700"/>
              <a:t> </a:t>
            </a:r>
            <a:r>
              <a:rPr lang="en-US" sz="2700" dirty="0"/>
              <a:t>(</a:t>
            </a:r>
            <a:r>
              <a:rPr lang="en-US" sz="2700" u="sng" dirty="0"/>
              <a:t>Lk 19:10</a:t>
            </a:r>
            <a:r>
              <a:rPr lang="en-US" sz="2700" dirty="0"/>
              <a:t>)</a:t>
            </a:r>
          </a:p>
          <a:p>
            <a:pPr>
              <a:spcAft>
                <a:spcPts val="450"/>
              </a:spcAft>
              <a:buFont typeface="Wingdings" panose="05000000000000000000" pitchFamily="2" charset="2"/>
              <a:buChar char="Ø"/>
            </a:pPr>
            <a:r>
              <a:rPr lang="en-US" sz="2700" b="1" dirty="0"/>
              <a:t>Sent the Holy Spirit as a guide</a:t>
            </a:r>
            <a:r>
              <a:rPr lang="en-US" sz="2700" dirty="0"/>
              <a:t> (</a:t>
            </a:r>
            <a:r>
              <a:rPr lang="en-US" sz="2700" u="sng" dirty="0" err="1"/>
              <a:t>Jn</a:t>
            </a:r>
            <a:r>
              <a:rPr lang="en-US" sz="2700" u="sng" dirty="0"/>
              <a:t> 16:13</a:t>
            </a:r>
            <a:r>
              <a:rPr lang="en-US" sz="2700" dirty="0"/>
              <a:t>)</a:t>
            </a:r>
          </a:p>
          <a:p>
            <a:pPr>
              <a:spcAft>
                <a:spcPts val="450"/>
              </a:spcAft>
              <a:buFont typeface="Wingdings" panose="05000000000000000000" pitchFamily="2" charset="2"/>
              <a:buChar char="Ø"/>
            </a:pPr>
            <a:r>
              <a:rPr lang="en-US" sz="2700" b="1" dirty="0"/>
              <a:t>Gave the Gospel as "the power" unto salvation</a:t>
            </a:r>
            <a:r>
              <a:rPr lang="en-US" sz="2700" dirty="0"/>
              <a:t> (</a:t>
            </a:r>
            <a:r>
              <a:rPr lang="en-US" sz="2700" u="sng" dirty="0"/>
              <a:t>Rom 1:16</a:t>
            </a:r>
            <a:r>
              <a:rPr lang="en-US" sz="2700" dirty="0"/>
              <a:t>)</a:t>
            </a:r>
          </a:p>
          <a:p>
            <a:pPr>
              <a:buFont typeface="Wingdings" panose="05000000000000000000" pitchFamily="2" charset="2"/>
              <a:buChar char="Ø"/>
            </a:pPr>
            <a:r>
              <a:rPr lang="en-US" sz="2700" b="1" dirty="0"/>
              <a:t>Provided atonement by the blood of Christ</a:t>
            </a:r>
            <a:r>
              <a:rPr lang="en-US" sz="2700" dirty="0"/>
              <a:t> (</a:t>
            </a:r>
            <a:r>
              <a:rPr lang="en-US" sz="2700" u="sng" dirty="0"/>
              <a:t>Rom 5:9</a:t>
            </a:r>
            <a:r>
              <a:rPr lang="en-US" sz="2700" dirty="0"/>
              <a:t>)</a:t>
            </a:r>
          </a:p>
        </p:txBody>
      </p:sp>
      <p:sp>
        <p:nvSpPr>
          <p:cNvPr id="3" name="Content Placeholder 2"/>
          <p:cNvSpPr>
            <a:spLocks noGrp="1"/>
          </p:cNvSpPr>
          <p:nvPr>
            <p:ph sz="half" idx="2"/>
          </p:nvPr>
        </p:nvSpPr>
        <p:spPr/>
        <p:txBody>
          <a:bodyPr>
            <a:normAutofit fontScale="77500" lnSpcReduction="20000"/>
          </a:bodyPr>
          <a:lstStyle/>
          <a:p>
            <a:pPr>
              <a:buFont typeface="Wingdings" panose="05000000000000000000" pitchFamily="2" charset="2"/>
              <a:buChar char="Ø"/>
            </a:pPr>
            <a:r>
              <a:rPr lang="en-US" sz="3300" dirty="0"/>
              <a:t>MAN'S PART</a:t>
            </a:r>
          </a:p>
          <a:p>
            <a:pPr>
              <a:spcBef>
                <a:spcPts val="900"/>
              </a:spcBef>
              <a:spcAft>
                <a:spcPts val="450"/>
              </a:spcAft>
              <a:buFont typeface="Wingdings" panose="05000000000000000000" pitchFamily="2" charset="2"/>
              <a:buChar char="Ø"/>
            </a:pPr>
            <a:r>
              <a:rPr lang="en-US" sz="2700" b="1" dirty="0"/>
              <a:t>Hear the Gospel</a:t>
            </a:r>
            <a:r>
              <a:rPr lang="en-US" sz="2700" dirty="0"/>
              <a:t> (</a:t>
            </a:r>
            <a:r>
              <a:rPr lang="en-US" sz="2700" u="sng" dirty="0"/>
              <a:t>Rom 10:17</a:t>
            </a:r>
            <a:r>
              <a:rPr lang="en-US" sz="2700" dirty="0"/>
              <a:t>, </a:t>
            </a:r>
            <a:r>
              <a:rPr lang="en-US" sz="2700" u="sng" dirty="0" err="1"/>
              <a:t>Jn</a:t>
            </a:r>
            <a:r>
              <a:rPr lang="en-US" sz="2700" u="sng" dirty="0"/>
              <a:t> 8:32</a:t>
            </a:r>
            <a:r>
              <a:rPr lang="en-US" sz="2700" dirty="0"/>
              <a:t>)</a:t>
            </a:r>
          </a:p>
          <a:p>
            <a:pPr>
              <a:spcAft>
                <a:spcPts val="450"/>
              </a:spcAft>
              <a:buFont typeface="Wingdings" panose="05000000000000000000" pitchFamily="2" charset="2"/>
              <a:buChar char="Ø"/>
            </a:pPr>
            <a:r>
              <a:rPr lang="en-US" sz="2700" b="1" dirty="0"/>
              <a:t>Believe the Gospel</a:t>
            </a:r>
            <a:r>
              <a:rPr lang="en-US" sz="2700" dirty="0"/>
              <a:t> (</a:t>
            </a:r>
            <a:r>
              <a:rPr lang="en-US" sz="2700" u="sng" dirty="0" err="1"/>
              <a:t>Heb</a:t>
            </a:r>
            <a:r>
              <a:rPr lang="en-US" sz="2700" u="sng" dirty="0"/>
              <a:t> 11:6</a:t>
            </a:r>
            <a:r>
              <a:rPr lang="en-US" sz="2700" dirty="0"/>
              <a:t>, </a:t>
            </a:r>
            <a:r>
              <a:rPr lang="en-US" sz="2700" u="sng" dirty="0" err="1"/>
              <a:t>Jn</a:t>
            </a:r>
            <a:r>
              <a:rPr lang="en-US" sz="2700" u="sng" dirty="0"/>
              <a:t> 20:31</a:t>
            </a:r>
            <a:r>
              <a:rPr lang="en-US" sz="2700" dirty="0"/>
              <a:t>)</a:t>
            </a:r>
          </a:p>
          <a:p>
            <a:pPr>
              <a:spcAft>
                <a:spcPts val="450"/>
              </a:spcAft>
              <a:buFont typeface="Wingdings" panose="05000000000000000000" pitchFamily="2" charset="2"/>
              <a:buChar char="Ø"/>
            </a:pPr>
            <a:r>
              <a:rPr lang="en-US" sz="2700" b="1" dirty="0"/>
              <a:t>Repent of past sins</a:t>
            </a:r>
            <a:r>
              <a:rPr lang="en-US" sz="2700" dirty="0"/>
              <a:t> (</a:t>
            </a:r>
            <a:r>
              <a:rPr lang="en-US" sz="2700" u="sng" dirty="0"/>
              <a:t>Lk 13:3</a:t>
            </a:r>
            <a:r>
              <a:rPr lang="en-US" sz="2700" dirty="0"/>
              <a:t>, </a:t>
            </a:r>
            <a:r>
              <a:rPr lang="en-US" sz="2700" u="sng" dirty="0"/>
              <a:t>Acts 17:30</a:t>
            </a:r>
            <a:r>
              <a:rPr lang="en-US" sz="2700" dirty="0"/>
              <a:t>)</a:t>
            </a:r>
          </a:p>
          <a:p>
            <a:pPr>
              <a:spcAft>
                <a:spcPts val="450"/>
              </a:spcAft>
              <a:buFont typeface="Wingdings" panose="05000000000000000000" pitchFamily="2" charset="2"/>
              <a:buChar char="Ø"/>
            </a:pPr>
            <a:r>
              <a:rPr lang="en-US" sz="2700" b="1" dirty="0"/>
              <a:t>Confess faith in Jesus Christ</a:t>
            </a:r>
            <a:r>
              <a:rPr lang="en-US" sz="2700" dirty="0"/>
              <a:t> (</a:t>
            </a:r>
            <a:r>
              <a:rPr lang="en-US" sz="2700" u="sng" dirty="0"/>
              <a:t>Rom 10:10</a:t>
            </a:r>
            <a:r>
              <a:rPr lang="en-US" sz="2700" dirty="0"/>
              <a:t>, </a:t>
            </a:r>
            <a:r>
              <a:rPr lang="en-US" sz="2700" u="sng" dirty="0"/>
              <a:t>Matt 10:32</a:t>
            </a:r>
            <a:r>
              <a:rPr lang="en-US" sz="2700" dirty="0"/>
              <a:t>)</a:t>
            </a:r>
          </a:p>
          <a:p>
            <a:pPr>
              <a:spcAft>
                <a:spcPts val="450"/>
              </a:spcAft>
              <a:buFont typeface="Wingdings" panose="05000000000000000000" pitchFamily="2" charset="2"/>
              <a:buChar char="Ø"/>
            </a:pPr>
            <a:r>
              <a:rPr lang="en-US" sz="2700" b="1" dirty="0"/>
              <a:t>Be Baptized</a:t>
            </a:r>
            <a:r>
              <a:rPr lang="en-US" sz="2700" dirty="0"/>
              <a:t> (</a:t>
            </a:r>
            <a:r>
              <a:rPr lang="en-US" sz="2700" u="sng" dirty="0"/>
              <a:t>Gal 3:27</a:t>
            </a:r>
            <a:r>
              <a:rPr lang="en-US" sz="2700" dirty="0"/>
              <a:t>, </a:t>
            </a:r>
            <a:r>
              <a:rPr lang="en-US" sz="2700" u="sng" dirty="0"/>
              <a:t>Mk 16:16</a:t>
            </a:r>
            <a:r>
              <a:rPr lang="en-US" sz="2700" dirty="0"/>
              <a:t>, </a:t>
            </a:r>
            <a:r>
              <a:rPr lang="en-US" sz="2700" u="sng" dirty="0"/>
              <a:t>Acts 2:38</a:t>
            </a:r>
            <a:r>
              <a:rPr lang="en-US" sz="2700" dirty="0"/>
              <a:t>)</a:t>
            </a:r>
          </a:p>
          <a:p>
            <a:pPr>
              <a:buFont typeface="Wingdings" panose="05000000000000000000" pitchFamily="2" charset="2"/>
              <a:buChar char="Ø"/>
            </a:pPr>
            <a:r>
              <a:rPr lang="en-US" sz="2700" b="1" dirty="0"/>
              <a:t>Be faithful unto death</a:t>
            </a:r>
            <a:r>
              <a:rPr lang="en-US" sz="2700" dirty="0"/>
              <a:t> (Rev 2:10)</a:t>
            </a:r>
            <a:endParaRPr lang="en-US" dirty="0"/>
          </a:p>
        </p:txBody>
      </p:sp>
      <p:sp>
        <p:nvSpPr>
          <p:cNvPr id="4" name="Title 3"/>
          <p:cNvSpPr>
            <a:spLocks noGrp="1"/>
          </p:cNvSpPr>
          <p:nvPr>
            <p:ph type="title"/>
          </p:nvPr>
        </p:nvSpPr>
        <p:spPr/>
        <p:txBody>
          <a:bodyPr>
            <a:normAutofit/>
          </a:bodyPr>
          <a:lstStyle/>
          <a:p>
            <a:pPr algn="ctr"/>
            <a:r>
              <a:rPr lang="en-US" sz="3600" b="1" dirty="0">
                <a:effectLst>
                  <a:outerShdw blurRad="38100" dist="38100" dir="2700000" algn="tl">
                    <a:srgbClr val="000000">
                      <a:alpha val="43137"/>
                    </a:srgbClr>
                  </a:outerShdw>
                </a:effectLst>
              </a:rPr>
              <a:t>God's Plan of Salvation</a:t>
            </a:r>
          </a:p>
        </p:txBody>
      </p:sp>
      <p:sp>
        <p:nvSpPr>
          <p:cNvPr id="5" name="TextBox 4"/>
          <p:cNvSpPr txBox="1"/>
          <p:nvPr/>
        </p:nvSpPr>
        <p:spPr>
          <a:xfrm>
            <a:off x="623887" y="5791200"/>
            <a:ext cx="7743825" cy="461665"/>
          </a:xfrm>
          <a:prstGeom prst="rect">
            <a:avLst/>
          </a:prstGeom>
          <a:noFill/>
        </p:spPr>
        <p:txBody>
          <a:bodyPr wrap="square" rtlCol="0">
            <a:spAutoFit/>
          </a:bodyPr>
          <a:lstStyle/>
          <a:p>
            <a:pPr algn="ctr"/>
            <a:r>
              <a:rPr lang="en-US" sz="2400" b="1" dirty="0"/>
              <a:t>God has done His part. Have you done yours?</a:t>
            </a:r>
          </a:p>
        </p:txBody>
      </p:sp>
    </p:spTree>
    <p:extLst>
      <p:ext uri="{BB962C8B-B14F-4D97-AF65-F5344CB8AC3E}">
        <p14:creationId xmlns:p14="http://schemas.microsoft.com/office/powerpoint/2010/main" val="1716634558"/>
      </p:ext>
    </p:extLst>
  </p:cSld>
  <p:clrMapOvr>
    <a:masterClrMapping/>
  </p:clrMapOvr>
  <mc:AlternateContent xmlns:mc="http://schemas.openxmlformats.org/markup-compatibility/2006">
    <mc:Choice xmlns:p14="http://schemas.microsoft.com/office/powerpoint/2010/main" Requires="p14">
      <p:transition spd="slow" p14:dur="2000">
        <p:fad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sz="4800" b="1" dirty="0"/>
              <a:t>What Is “Our Earthly Tent”?</a:t>
            </a:r>
            <a:endParaRPr lang="en-US" sz="4800" dirty="0"/>
          </a:p>
        </p:txBody>
      </p:sp>
      <p:sp>
        <p:nvSpPr>
          <p:cNvPr id="5" name="Content Placeholder 4"/>
          <p:cNvSpPr>
            <a:spLocks noGrp="1"/>
          </p:cNvSpPr>
          <p:nvPr>
            <p:ph idx="1"/>
          </p:nvPr>
        </p:nvSpPr>
        <p:spPr/>
        <p:txBody>
          <a:bodyPr>
            <a:normAutofit/>
          </a:bodyPr>
          <a:lstStyle/>
          <a:p>
            <a:r>
              <a:rPr lang="en-US" sz="4400" dirty="0"/>
              <a:t>Paul calls it “this tent”</a:t>
            </a:r>
          </a:p>
          <a:p>
            <a:r>
              <a:rPr lang="en-US" sz="4400" dirty="0"/>
              <a:t>Bible writers often use this figure of speech to describe the physical body - Jn. 1:1, 14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left)">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left)">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sz="4800" b="1" dirty="0"/>
              <a:t>What Is “Our Earthly Tent”?</a:t>
            </a:r>
            <a:endParaRPr lang="en-US" sz="4800" dirty="0"/>
          </a:p>
        </p:txBody>
      </p:sp>
      <p:sp>
        <p:nvSpPr>
          <p:cNvPr id="5" name="Content Placeholder 4"/>
          <p:cNvSpPr>
            <a:spLocks noGrp="1"/>
          </p:cNvSpPr>
          <p:nvPr>
            <p:ph idx="1"/>
          </p:nvPr>
        </p:nvSpPr>
        <p:spPr/>
        <p:txBody>
          <a:bodyPr>
            <a:normAutofit/>
          </a:bodyPr>
          <a:lstStyle/>
          <a:p>
            <a:r>
              <a:rPr lang="en-US" sz="4400" dirty="0"/>
              <a:t>Thus, “this tent, our earthly house” refers to the physical body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left)">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b="1" dirty="0"/>
              <a:t>What Does It Mean “Is Torn Down”?</a:t>
            </a:r>
            <a:endParaRPr lang="en-US" sz="4800" dirty="0"/>
          </a:p>
        </p:txBody>
      </p:sp>
      <p:sp>
        <p:nvSpPr>
          <p:cNvPr id="3" name="Content Placeholder 2"/>
          <p:cNvSpPr>
            <a:spLocks noGrp="1"/>
          </p:cNvSpPr>
          <p:nvPr>
            <p:ph idx="1"/>
          </p:nvPr>
        </p:nvSpPr>
        <p:spPr/>
        <p:txBody>
          <a:bodyPr>
            <a:normAutofit/>
          </a:bodyPr>
          <a:lstStyle/>
          <a:p>
            <a:r>
              <a:rPr lang="en-US" sz="4400" dirty="0"/>
              <a:t>The KJV says “dissolved”; NKJV says “destroyed”</a:t>
            </a:r>
          </a:p>
          <a:p>
            <a:r>
              <a:rPr lang="en-US" sz="4400" dirty="0"/>
              <a:t>Thus, physical death is the separation of the spirit from the physical body - Eccl. 12:7; Jas. 2:26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b="1" dirty="0"/>
              <a:t>What Does It Mean “Is Torn Down”?</a:t>
            </a:r>
            <a:endParaRPr lang="en-US" sz="4800" dirty="0"/>
          </a:p>
        </p:txBody>
      </p:sp>
      <p:sp>
        <p:nvSpPr>
          <p:cNvPr id="3" name="Content Placeholder 2"/>
          <p:cNvSpPr>
            <a:spLocks noGrp="1"/>
          </p:cNvSpPr>
          <p:nvPr>
            <p:ph idx="1"/>
          </p:nvPr>
        </p:nvSpPr>
        <p:spPr/>
        <p:txBody>
          <a:bodyPr>
            <a:normAutofit/>
          </a:bodyPr>
          <a:lstStyle/>
          <a:p>
            <a:r>
              <a:rPr lang="en-US" sz="4400" dirty="0"/>
              <a:t>Peter uses this picture to describe his own coming decease - 2 Pet. 1:14-15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b="1" dirty="0"/>
              <a:t>What Is The “Building From God”?</a:t>
            </a:r>
            <a:endParaRPr lang="en-US" sz="4800" dirty="0"/>
          </a:p>
        </p:txBody>
      </p:sp>
      <p:sp>
        <p:nvSpPr>
          <p:cNvPr id="3" name="Content Placeholder 2"/>
          <p:cNvSpPr>
            <a:spLocks noGrp="1"/>
          </p:cNvSpPr>
          <p:nvPr>
            <p:ph idx="1"/>
          </p:nvPr>
        </p:nvSpPr>
        <p:spPr/>
        <p:txBody>
          <a:bodyPr>
            <a:normAutofit fontScale="92500"/>
          </a:bodyPr>
          <a:lstStyle/>
          <a:p>
            <a:r>
              <a:rPr lang="en-US" sz="4400" dirty="0"/>
              <a:t>If “this tent, our earthly house” refers to the physical body, then the “building from God, a house not made with hands” must refer to the spiritual body - 1 Cor. 15:35-54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b="1" dirty="0"/>
              <a:t>What Is The “Building From God”?</a:t>
            </a:r>
            <a:endParaRPr lang="en-US" sz="4800" dirty="0"/>
          </a:p>
        </p:txBody>
      </p:sp>
      <p:sp>
        <p:nvSpPr>
          <p:cNvPr id="3" name="Content Placeholder 2"/>
          <p:cNvSpPr>
            <a:spLocks noGrp="1"/>
          </p:cNvSpPr>
          <p:nvPr>
            <p:ph idx="1"/>
          </p:nvPr>
        </p:nvSpPr>
        <p:spPr/>
        <p:txBody>
          <a:bodyPr>
            <a:normAutofit/>
          </a:bodyPr>
          <a:lstStyle/>
          <a:p>
            <a:r>
              <a:rPr lang="en-US" sz="4400" dirty="0"/>
              <a:t>So the physical body (a temporary dwelling place for the spirit on this earth) will die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b="1" dirty="0"/>
              <a:t>What Is The “Building From God”?</a:t>
            </a:r>
            <a:endParaRPr lang="en-US" sz="4800" dirty="0"/>
          </a:p>
        </p:txBody>
      </p:sp>
      <p:sp>
        <p:nvSpPr>
          <p:cNvPr id="3" name="Content Placeholder 2"/>
          <p:cNvSpPr>
            <a:spLocks noGrp="1"/>
          </p:cNvSpPr>
          <p:nvPr>
            <p:ph idx="1"/>
          </p:nvPr>
        </p:nvSpPr>
        <p:spPr/>
        <p:txBody>
          <a:bodyPr>
            <a:normAutofit/>
          </a:bodyPr>
          <a:lstStyle/>
          <a:p>
            <a:r>
              <a:rPr lang="en-US" sz="4400" dirty="0"/>
              <a:t>Therefore, I don’t believe we go directly to heaven when we die, but to a place (Hades) where our spirits await the resurrection</a:t>
            </a:r>
          </a:p>
          <a:p>
            <a:endParaRPr lang="en-US" sz="4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t>Where Will This Be?</a:t>
            </a:r>
            <a:endParaRPr lang="en-US" sz="4800" dirty="0"/>
          </a:p>
        </p:txBody>
      </p:sp>
      <p:sp>
        <p:nvSpPr>
          <p:cNvPr id="3" name="Content Placeholder 2"/>
          <p:cNvSpPr>
            <a:spLocks noGrp="1"/>
          </p:cNvSpPr>
          <p:nvPr>
            <p:ph idx="1"/>
          </p:nvPr>
        </p:nvSpPr>
        <p:spPr/>
        <p:txBody>
          <a:bodyPr>
            <a:normAutofit/>
          </a:bodyPr>
          <a:lstStyle/>
          <a:p>
            <a:r>
              <a:rPr lang="en-US" sz="4400" dirty="0"/>
              <a:t>Paul says that our “building from God” or “house not made with hands” will be “eternal in the heavens.”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alEstate PowerPlugs Templates for PowerPoint">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RealEstate PowerPlugs Templates for PowerPoint</Template>
  <TotalTime>104</TotalTime>
  <Words>487</Words>
  <Application>Microsoft Office PowerPoint</Application>
  <PresentationFormat>On-screen Show (4:3)</PresentationFormat>
  <Paragraphs>39</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Wingdings</vt:lpstr>
      <vt:lpstr>RealEstate PowerPlugs Templates for PowerPoint</vt:lpstr>
      <vt:lpstr>The House Not Made With Hands</vt:lpstr>
      <vt:lpstr>What Is “Our Earthly Tent”?</vt:lpstr>
      <vt:lpstr>What Is “Our Earthly Tent”?</vt:lpstr>
      <vt:lpstr>What Does It Mean “Is Torn Down”?</vt:lpstr>
      <vt:lpstr>What Does It Mean “Is Torn Down”?</vt:lpstr>
      <vt:lpstr>What Is The “Building From God”?</vt:lpstr>
      <vt:lpstr>What Is The “Building From God”?</vt:lpstr>
      <vt:lpstr>What Is The “Building From God”?</vt:lpstr>
      <vt:lpstr>Where Will This Be?</vt:lpstr>
      <vt:lpstr>Where Will This Be?</vt:lpstr>
      <vt:lpstr>Where Will This Be?</vt:lpstr>
      <vt:lpstr>God's Plan of Salvation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House Not Made With Hands</dc:title>
  <dc:creator>Jack</dc:creator>
  <cp:lastModifiedBy>Jack Critchfield</cp:lastModifiedBy>
  <cp:revision>11</cp:revision>
  <dcterms:created xsi:type="dcterms:W3CDTF">2012-01-28T02:21:06Z</dcterms:created>
  <dcterms:modified xsi:type="dcterms:W3CDTF">2020-02-21T03:11:12Z</dcterms:modified>
</cp:coreProperties>
</file>